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38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3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5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55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6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0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1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094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0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4F20D-EC48-45EC-8C77-73D38D97E55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883EA-B7FA-45F8-951B-1CC89B158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62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여기가 첫 표지야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2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4" y="282574"/>
            <a:ext cx="5852586" cy="3435768"/>
          </a:xfrm>
          <a:prstGeom prst="rect">
            <a:avLst/>
          </a:prstGeom>
          <a:ln w="228600" cap="sq" cmpd="thickThin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872" y="4102100"/>
            <a:ext cx="3371113" cy="2247408"/>
          </a:xfrm>
          <a:prstGeom prst="rect">
            <a:avLst/>
          </a:prstGeom>
          <a:ln w="228600" cap="sq" cmpd="thickThin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4" y="4102100"/>
            <a:ext cx="2224587" cy="2247408"/>
          </a:xfrm>
          <a:prstGeom prst="rect">
            <a:avLst/>
          </a:prstGeom>
          <a:ln w="228600" cap="sq" cmpd="thickThin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960" y="282573"/>
            <a:ext cx="4581025" cy="3435769"/>
          </a:xfrm>
          <a:prstGeom prst="rect">
            <a:avLst/>
          </a:prstGeom>
          <a:ln w="228600" cap="sq" cmpd="thickThin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7" name="직사각형 6"/>
          <p:cNvSpPr/>
          <p:nvPr/>
        </p:nvSpPr>
        <p:spPr>
          <a:xfrm>
            <a:off x="3009900" y="4012954"/>
            <a:ext cx="4927600" cy="242570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년 동안 </a:t>
            </a:r>
            <a:r>
              <a:rPr lang="ko-KR" altLang="en-US" dirty="0" err="1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그많데를</a:t>
            </a:r>
            <a:r>
              <a:rPr lang="ko-KR" altLang="en-US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하면 정말 즐거웠습니다</a:t>
            </a:r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다른 친구들이 </a:t>
            </a:r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‘</a:t>
            </a:r>
            <a:r>
              <a:rPr lang="ko-KR" altLang="en-US" dirty="0" err="1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그많데</a:t>
            </a:r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의 잡지와 </a:t>
            </a:r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‘</a:t>
            </a:r>
            <a:r>
              <a:rPr lang="ko-KR" altLang="en-US" dirty="0" err="1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그많데</a:t>
            </a:r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의 발표가 제일 </a:t>
            </a:r>
            <a:r>
              <a:rPr lang="ko-KR" altLang="en-US" dirty="0" err="1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재밌었다고</a:t>
            </a:r>
            <a:r>
              <a:rPr lang="ko-KR" altLang="en-US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해줄 때</a:t>
            </a:r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감동에 </a:t>
            </a:r>
            <a:r>
              <a:rPr lang="ko-KR" altLang="en-US" dirty="0" err="1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벅차올랐습니다</a:t>
            </a:r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발표회에서 대상을 받고</a:t>
            </a:r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정보실을</a:t>
            </a:r>
            <a:r>
              <a:rPr lang="ko-KR" altLang="en-US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받으며</a:t>
            </a:r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선생들도 우리 동아리를 인정해주신다는 것에 너무나도 감사했습니다</a:t>
            </a:r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모두 사랑합니다</a:t>
            </a:r>
            <a:r>
              <a:rPr lang="en-US" altLang="ko-KR" dirty="0" smtClean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algn="r"/>
            <a:r>
              <a:rPr lang="en-US" altLang="ko-KR" dirty="0" smtClean="0">
                <a:solidFill>
                  <a:schemeClr val="tx1"/>
                </a:solidFill>
              </a:rPr>
              <a:t>2015/07/15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56" y="-610534"/>
            <a:ext cx="4711700" cy="4711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66" y="1615976"/>
            <a:ext cx="3828762" cy="37562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76" y="524519"/>
            <a:ext cx="3412337" cy="33546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06" y="2852116"/>
            <a:ext cx="3805240" cy="3839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77" y="1874655"/>
            <a:ext cx="4123924" cy="4009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7080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363200" cy="7740415"/>
          </a:xfrm>
          <a:prstGeom prst="rect">
            <a:avLst/>
          </a:prstGeom>
        </p:spPr>
      </p:pic>
      <p:sp>
        <p:nvSpPr>
          <p:cNvPr id="3" name="타원형 설명선 2"/>
          <p:cNvSpPr/>
          <p:nvPr/>
        </p:nvSpPr>
        <p:spPr>
          <a:xfrm>
            <a:off x="2863850" y="0"/>
            <a:ext cx="5276850" cy="2794000"/>
          </a:xfrm>
          <a:prstGeom prst="wedgeEllipseCallout">
            <a:avLst>
              <a:gd name="adj1" fmla="val 21146"/>
              <a:gd name="adj2" fmla="val 617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대학가면 여자 </a:t>
            </a:r>
            <a:endParaRPr lang="en-US" altLang="ko-KR" sz="32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32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생긴다며</a:t>
            </a:r>
            <a:r>
              <a:rPr lang="en-US" altLang="ko-KR" sz="32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…</a:t>
            </a:r>
          </a:p>
          <a:p>
            <a:pPr algn="ctr"/>
            <a:r>
              <a:rPr lang="ko-KR" altLang="en-US" sz="32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대학까지 와서 내가 이 짓을 하고 있어야 한다니</a:t>
            </a:r>
            <a:r>
              <a:rPr lang="en-US" altLang="ko-KR" sz="32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…</a:t>
            </a:r>
            <a:r>
              <a:rPr lang="ko-KR" altLang="en-US" sz="3200" dirty="0" err="1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ㅠㅠ</a:t>
            </a:r>
            <a:endParaRPr lang="ko-KR" altLang="en-US" sz="32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4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8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4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64</Words>
  <Application>Microsoft Office PowerPoint</Application>
  <PresentationFormat>와이드스크린</PresentationFormat>
  <Paragraphs>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Arial Unicode MS</vt:lpstr>
      <vt:lpstr>HY엽서L</vt:lpstr>
      <vt:lpstr>맑은 고딕</vt:lpstr>
      <vt:lpstr>Arial</vt:lpstr>
      <vt:lpstr>Office 테마</vt:lpstr>
      <vt:lpstr>여기가 첫 표지야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여기가 첫 표지야</dc:title>
  <dc:creator>seokhun kang</dc:creator>
  <cp:lastModifiedBy>seokhun kang</cp:lastModifiedBy>
  <cp:revision>6</cp:revision>
  <dcterms:created xsi:type="dcterms:W3CDTF">2015-07-14T03:45:08Z</dcterms:created>
  <dcterms:modified xsi:type="dcterms:W3CDTF">2015-07-14T04:34:41Z</dcterms:modified>
</cp:coreProperties>
</file>